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B9839-4639-9FF0-60A1-D8380CEEBD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AA58CA-9E6A-93E0-9F18-77838B442D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434CD8-4A87-E359-76D0-B96C82CC1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C5499-E429-4091-8B9B-16D1FE9A5B32}" type="datetimeFigureOut">
              <a:rPr lang="en-IN" smtClean="0"/>
              <a:t>28-06-2022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EBE073-6EB6-9E31-D196-07B015C01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72B0A7-1B11-3A6D-545E-F6C3CD4BC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CBEE7-053E-46B8-B22B-A529D4975EC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15863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995AD-6F03-CB89-9024-233891809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96E4F4-1080-9B27-4C92-D9ACFB4A25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CF9467-932A-B646-135B-B5920BD13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C5499-E429-4091-8B9B-16D1FE9A5B32}" type="datetimeFigureOut">
              <a:rPr lang="en-IN" smtClean="0"/>
              <a:t>28-06-2022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8C4DE3-0EC7-8791-C37F-7A42A03E9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C9B449-BF4E-7BBD-7BD0-A81D6FF59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CBEE7-053E-46B8-B22B-A529D4975EC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38624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EEE431-5A77-3B95-7C5D-EAB8C5B228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41E068-45DA-9CCF-607F-7AE6226282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59EFC2-0066-B18B-D034-94B471A10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C5499-E429-4091-8B9B-16D1FE9A5B32}" type="datetimeFigureOut">
              <a:rPr lang="en-IN" smtClean="0"/>
              <a:t>28-06-2022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266085-EEF4-64AA-41A2-71371C686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5351CE-8703-A2E3-718E-5772A948C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CBEE7-053E-46B8-B22B-A529D4975EC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5566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C18BD-05D8-EB40-491F-1B86664B50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5D4FC4-6929-0D81-0971-0742B6002C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B65674-8831-F996-5232-A447905F8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C5499-E429-4091-8B9B-16D1FE9A5B32}" type="datetimeFigureOut">
              <a:rPr lang="en-IN" smtClean="0"/>
              <a:t>28-06-2022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BC2E3E-4572-0425-0C3C-925613707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14EB4F-AED2-F06F-FB16-1E77AD7A1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CBEE7-053E-46B8-B22B-A529D4975EC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53289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70D9AA-7129-C7D5-0B11-64D76F490C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513FFC-2057-7EBB-EBB3-694B05B07C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88FC8F-A632-EE81-0857-565F042B0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C5499-E429-4091-8B9B-16D1FE9A5B32}" type="datetimeFigureOut">
              <a:rPr lang="en-IN" smtClean="0"/>
              <a:t>28-06-2022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9751F4-58D3-61CE-2D72-68FC1EDFC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06EF0F-97AB-A4FF-657A-A226C65EC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CBEE7-053E-46B8-B22B-A529D4975EC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72696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A1191-A799-D80F-9CDA-92C65B2F0E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1273D0-F96D-6AED-B5E4-C9980A1338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1D0992-A882-C692-15C4-27CE9B4CE7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DCA022-C032-C866-3BAD-320FFEC38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C5499-E429-4091-8B9B-16D1FE9A5B32}" type="datetimeFigureOut">
              <a:rPr lang="en-IN" smtClean="0"/>
              <a:t>28-06-2022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CF1609-DC0C-0C2F-764E-322C0B48E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AC4E5C-C650-1CB0-09D7-6D859ED1E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CBEE7-053E-46B8-B22B-A529D4975EC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40810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FC7F1-BBE3-BB8E-7F4B-071017854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383386-8157-7D31-EDD0-DCC75753FC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20A6A1-940D-AF0F-81D0-B84553A11F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B64C1CC-CA89-17C9-3A2D-4A52EBF5B8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54339F-E2A2-53D9-6115-F5A909BF50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9B73AA3-5C1F-A868-A8C5-3363FFBF6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C5499-E429-4091-8B9B-16D1FE9A5B32}" type="datetimeFigureOut">
              <a:rPr lang="en-IN" smtClean="0"/>
              <a:t>28-06-2022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EC22B5F-0E39-D347-0EC8-CDEAF4114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F7958FC-00D8-5A99-299F-D51D44AAF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CBEE7-053E-46B8-B22B-A529D4975EC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46769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54B1B-E34A-C39E-9D39-8A5CA5437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586879-D579-C741-4774-3D6275370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C5499-E429-4091-8B9B-16D1FE9A5B32}" type="datetimeFigureOut">
              <a:rPr lang="en-IN" smtClean="0"/>
              <a:t>28-06-2022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E82BD6-75EE-E766-2F1C-E3BB6F256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057CD6-5089-02B8-A73F-D2A2FE2D6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CBEE7-053E-46B8-B22B-A529D4975EC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7709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33B687E-AC08-A586-50C8-1E7FEB5921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C5499-E429-4091-8B9B-16D1FE9A5B32}" type="datetimeFigureOut">
              <a:rPr lang="en-IN" smtClean="0"/>
              <a:t>28-06-2022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391406-BE3E-9DC3-B592-FCE9E6E2F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250994-9E8B-F9DA-74C6-F254C8443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CBEE7-053E-46B8-B22B-A529D4975EC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83099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C8E8BF-59EA-D312-7E8A-B267328D7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60975-9271-1BFD-F714-A8955885B7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24E563-E605-55CD-94E0-AC51BA87D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110EEF-2152-B21B-0C23-8BB9521B3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C5499-E429-4091-8B9B-16D1FE9A5B32}" type="datetimeFigureOut">
              <a:rPr lang="en-IN" smtClean="0"/>
              <a:t>28-06-2022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A639C9-DE2D-C3F4-DEA6-98C5775B9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46F78F-14B0-6B33-499F-77198E4B1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CBEE7-053E-46B8-B22B-A529D4975EC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41571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79AF9-53B8-3869-1FE0-62CE27D6D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CCFB1F8-E16E-29E2-6D7B-D2C1A16D6D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C9D58F-5568-FF8B-E088-67BD1AE82D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9A1B18-024B-78CF-DB9B-D2A46FD55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C5499-E429-4091-8B9B-16D1FE9A5B32}" type="datetimeFigureOut">
              <a:rPr lang="en-IN" smtClean="0"/>
              <a:t>28-06-2022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20246A-1BE9-8079-2FBC-B83809039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12DC12-C9F0-B762-5B4B-117E5A9E8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CBEE7-053E-46B8-B22B-A529D4975EC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435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59DE88-70A2-41A6-D175-5795914ECA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049B3D-E9B9-4754-E95E-45FC9FC983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D45AA9-CC1B-A02A-906B-E19C4E17AE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EC5499-E429-4091-8B9B-16D1FE9A5B32}" type="datetimeFigureOut">
              <a:rPr lang="en-IN" smtClean="0"/>
              <a:t>28-06-2022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95C0D7-781E-9418-C027-DCF47B62E1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802FB2-B308-73C2-F34B-1CAF12DC1F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ACBEE7-053E-46B8-B22B-A529D4975EC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49651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1634B30-FEED-2914-F9C9-09E2AFF1C12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24" r="2627" b="5394"/>
          <a:stretch/>
        </p:blipFill>
        <p:spPr>
          <a:xfrm>
            <a:off x="519765" y="194911"/>
            <a:ext cx="11107553" cy="6475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700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77DD558-BD64-0B1F-8A6C-EC3AEF5F3B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1304" y="431097"/>
            <a:ext cx="8701239" cy="5995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058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Pallabi Roy</dc:creator>
  <cp:lastModifiedBy>Pallabi Roy</cp:lastModifiedBy>
  <cp:revision>2</cp:revision>
  <dcterms:created xsi:type="dcterms:W3CDTF">2022-06-28T08:37:41Z</dcterms:created>
  <dcterms:modified xsi:type="dcterms:W3CDTF">2022-06-28T09:07:23Z</dcterms:modified>
</cp:coreProperties>
</file>