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050E3-8C82-95D1-6A5E-AB2F190FD7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3AC2FF-4F7E-F646-B36C-EF9E051D3C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AFF5BC-EC1E-6295-FE99-C3801F551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71E09-A821-4766-9C11-912B2EF6F33B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A5FE8E-219E-90C9-B8BB-2F3293408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E897E-5284-1A96-C227-669BEA513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E903-8704-4BFB-BE9D-8550B93B0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3757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46464-D52C-007A-17A8-7FEC95035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8654A5-A385-5461-7C41-72BDC7434F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89D10A-2705-C2A8-8826-FC0841FE3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71E09-A821-4766-9C11-912B2EF6F33B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AFC77F-EB53-ED6A-DBD1-482BE18A7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3B2E2-3231-579B-120D-F8F035A2C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E903-8704-4BFB-BE9D-8550B93B0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2363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E5AA9F-9FFE-5E2F-E369-CEA4DD1527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F5E255-5783-B2D3-7A19-7562C6B39D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2C452-06C8-6D23-3C1F-8763EDAEE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71E09-A821-4766-9C11-912B2EF6F33B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A19325-0889-4B3B-5813-DD28591DD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59F03D-97F3-28CB-1A53-CCC666460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E903-8704-4BFB-BE9D-8550B93B0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4652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F6AD1-E624-AC53-8BE1-42B1403F0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0C2ED-E89E-F94A-41E0-14E43D627A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445D2-A3BD-6B9F-55EB-938CE6BB1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71E09-A821-4766-9C11-912B2EF6F33B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386F5-8BA7-EF35-F75D-3AA39D86F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A967E6-6C77-302A-B278-2EA802B4B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E903-8704-4BFB-BE9D-8550B93B0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3159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EB3B7-AFAA-2ACD-6542-0AE1483A3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D2EF15-A872-024F-3D8E-4F85ED73C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289D6-8619-22BB-6D9E-BC21D4C3F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71E09-A821-4766-9C11-912B2EF6F33B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812EF-4699-0967-BCF7-C500412C3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86E26-490A-37A7-513A-860146ECC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E903-8704-4BFB-BE9D-8550B93B0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10658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91507-092A-FFA4-206A-4FDFF9AC1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E5F62-2428-92DF-CD98-EE8D2593C0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21692D-6FE2-F85C-155C-24E97C04F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9ADC22-81CA-A342-49D2-F40444076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71E09-A821-4766-9C11-912B2EF6F33B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B97826-80C4-78C6-670A-E4CCC337A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EB7428-63CC-E8E8-C7DF-A98D0C3D6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E903-8704-4BFB-BE9D-8550B93B0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0454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EE9B9-9FAC-5B26-3683-D8EFD963F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3FD6CC-CBA4-56F1-CD63-9B037A026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F4D2B1-A522-B487-749A-3A1577CBD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B165E1-859F-7514-D5F0-777124D3FE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86F0FD-B87C-4548-A6C5-A22FE1AF8D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C0ADFB-CFCB-7209-B2FE-24E358057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71E09-A821-4766-9C11-912B2EF6F33B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407905-D453-5619-A400-0241E38FB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59B22C-3010-443B-599A-37207BFB2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E903-8704-4BFB-BE9D-8550B93B0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4698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CE2FC-DA04-9EA0-9430-C6666BA09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0FDCD6-25DE-A72A-D5B9-8A359A2CB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71E09-A821-4766-9C11-912B2EF6F33B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7CEF4C-740B-2885-0A16-76CAA0638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C3171B-3CBE-ADDB-F340-E368E086A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E903-8704-4BFB-BE9D-8550B93B0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3914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2387D6-173A-C0FA-E87B-2C312D10D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71E09-A821-4766-9C11-912B2EF6F33B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610714-501D-A9AF-1A75-1D67B6856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38E965-EE36-7C7A-3FEF-0C3E2FBCB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E903-8704-4BFB-BE9D-8550B93B0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4081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4F011-DE99-E5B7-56F3-65B418C3E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D0578-D18D-3C57-36D5-F267390A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830B0A-6647-95E6-DEB5-047807BF56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19B79F-10AC-4E64-AB49-0C7399E50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71E09-A821-4766-9C11-912B2EF6F33B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E84C04-D0D8-9EA9-167B-26923B4A6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4547B2-17AC-B151-38E3-6B5FBB5B0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E903-8704-4BFB-BE9D-8550B93B0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693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02FC8-ED65-341C-489C-83BBCA91F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286493-085B-A83D-E7BF-029885D9F8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E6FCC8-45E0-94A9-B48D-1605D244BC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3BA4E3-25C5-E507-CACF-9A66257B4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71E09-A821-4766-9C11-912B2EF6F33B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DA665E-A190-176A-3BEF-7960F8FB1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336B07-F911-7054-1F86-4DE489715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E903-8704-4BFB-BE9D-8550B93B0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6447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220CD0-FA6B-E390-7748-30852E5A2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CACC71-12EB-D419-FA3E-72BDDFA28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4785D-0F91-7DF0-6EB8-1C47E21D6C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71E09-A821-4766-9C11-912B2EF6F33B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3F9B8-FCA4-96E2-3E85-669C582DDA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9B722-8259-DFAC-904B-6076C71034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2E903-8704-4BFB-BE9D-8550B93B03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5419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18088AA-1CB5-6B03-6759-147429922F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779" y="240632"/>
            <a:ext cx="10250905" cy="6439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984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419737-E560-4090-96DB-762A6A68A1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028" y="269508"/>
            <a:ext cx="10318283" cy="6352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6167E92-3948-72F3-AF70-3A47F3ACA3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29" y="231006"/>
            <a:ext cx="10029524" cy="6525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120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Pallabi Roy</dc:creator>
  <cp:lastModifiedBy>Pallabi Roy</cp:lastModifiedBy>
  <cp:revision>1</cp:revision>
  <dcterms:created xsi:type="dcterms:W3CDTF">2022-06-28T08:47:07Z</dcterms:created>
  <dcterms:modified xsi:type="dcterms:W3CDTF">2022-06-28T08:50:25Z</dcterms:modified>
</cp:coreProperties>
</file>