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4F573-0B9D-3E8E-CA9B-47C470C755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133FBC-10BD-6470-815A-9F9B18B723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A090E-0089-C35F-CA22-FC769102A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1EFE6-04DB-41DE-54EA-BC0196A50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8BB5F-032B-65CE-D091-5C46B282A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94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6A221-5E99-F067-E55F-2791B2889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2D42F8-36D4-7BD1-E2DF-1B6D95701B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9A106-F543-A52F-909B-57B34BF6D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C8FA5-939E-8C4F-5DAC-0C248FE5C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5D253-5F7E-BC29-D8F1-4DE249422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9394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4597E9-DED7-BDF7-B7C4-48C3D4B3F4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AE70EB-261F-D5CD-AF9A-D35D0D7723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3442C-0E4D-9AFE-BA75-8D3E7F5C5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D291C-3FF6-7314-F568-DFEEA7A79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FBF6A-8082-9104-C419-238618198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24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40ED2-0BF0-6932-0BDC-53ACE6A05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67730-D54A-DBE0-507C-AC5934A6A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77FF58-2ADE-CDE4-163E-F3453271C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1B57A-04C9-9329-2523-2292EB241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B54A7-61E8-E197-6D51-4FD5FCC13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0597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87D4A-87F3-271F-5861-6CB1325F0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200675-15BF-BDFE-04E2-A85E6D5B7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FF081-58B8-455B-58C2-54BB29505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E25773-5AFC-26CC-E7DA-DB5C9C795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F6442-75FD-AF8C-6144-2C8F95A7D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0090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94A61-D45A-2A8C-6798-72E6B2C4A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4DD36-85D0-19F2-5A5B-F005A12AB3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C5E373-7253-1725-D540-D76AFBEEB4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BDE7D9-262D-9A6D-906F-AE5488702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A3FC63-BEC6-273F-EF98-AB014DDE7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88985B-D52E-14FE-4CD2-03F63AEFB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2489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E8634-F5B1-36CB-03C6-8A3550B0A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98F4B1-05DE-0456-A8CC-7B39435AC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FEB311-6F31-5F60-79EB-2AB7E6B343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52D673-BCA5-54D0-5AD6-AC63A35E0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069A75-8699-7D47-1E44-6F8CA36E44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9C1FB0-EC7E-F341-CD12-9BE1DAB61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FCA064-9695-BCA4-B6AA-65883BD98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41E24D-7896-0118-260C-7CF9CE4ED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0527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B2379-CDFD-68B0-AF62-968048490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F9FB62-8331-FC3F-2DD4-7F63C03F7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08D517-B9D5-4F17-4EF2-6F98F6683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C813E0-D058-BC0C-C866-6DC0457F7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4708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0D0341-8F87-6FFA-0D60-2E8925122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B323AF-DE46-A2EB-EDF7-2B4B4AA57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C96E22-86AA-D290-7394-F3DA77C69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907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5825B-6F7B-435B-5E57-8343A37C8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B8FF9-2D8E-88FB-B9F7-86B8E7DFA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E7C4BB-E8AE-DB0B-612D-522EB38667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350607-F6D5-84F7-0575-3597BD475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0B300F-A34E-8FFA-AAC9-25F7CFB4A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882DF4-AA9D-00EF-21AA-590EE81BC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189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A4B9E-1B7A-206D-485F-27E0DC490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69E2FF-3381-1B1C-1FE6-9D8C5D6E8D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CFEE08-47D7-0259-6555-0AE7FEFF91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C9D132-83C7-45A6-9C4A-99A809CA3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097721-91BC-C05E-5E75-0395AD2A3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15B96B-99ED-AED5-B3CC-265A284BD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4147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4A4698-9FE9-5F33-05FE-44B9F246B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D3DCA-858F-8338-DD7B-56EEF9681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05583A-BE06-10B1-0D93-355C9E197D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57450-5141-3C3B-D819-57D2190F1E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0C5-74B2-46ED-FDF5-6C5F0B85B3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1677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0B465BC5-8000-11A5-3D29-6542E56F6E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3388" y="975608"/>
            <a:ext cx="8783953" cy="5355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160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4A7E57E-4D8C-5D90-C82C-66AAF959A0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7024" y="756864"/>
            <a:ext cx="3057952" cy="5344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752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TMA</dc:creator>
  <cp:lastModifiedBy>TMA</cp:lastModifiedBy>
  <cp:revision>3</cp:revision>
  <dcterms:created xsi:type="dcterms:W3CDTF">2022-06-22T11:02:17Z</dcterms:created>
  <dcterms:modified xsi:type="dcterms:W3CDTF">2022-06-22T11:07:59Z</dcterms:modified>
</cp:coreProperties>
</file>