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D5CFC-BD7A-1BC2-A2C6-56DAF3B825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EFFFC2-39AC-EB81-2F6D-8C9C0E2FBC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9E636-23E6-C002-3EC8-3046B2F86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5067-49B6-4128-AFEA-4D039FE6824C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70ADB-F7D1-3E4B-A5BE-5D39D67F4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CF61E-8336-061D-A68A-C50D7B08A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2DC9-5017-4A0E-B5FF-5687B461816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3429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35DF7-3796-7EA0-1AE6-99F58DEB5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1F891F-EC65-BC78-0322-0EAEC7DECA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CA6C98-0C16-13AC-52EE-7DF0F907B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5067-49B6-4128-AFEA-4D039FE6824C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4DA4CC-8A64-BE76-135E-E548B336A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8B005-E876-34E9-1459-42D221AA3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2DC9-5017-4A0E-B5FF-5687B461816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796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B4243C-BC1F-D250-3465-99E3791353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BBDA3D-E66F-477B-141D-1E0BB6233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616E70-6E65-4B41-46E6-57621A71F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5067-49B6-4128-AFEA-4D039FE6824C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60714B-FDF5-C5EF-4189-6E7396F0E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D8AA2C-B700-3B66-CCC7-CEC071342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2DC9-5017-4A0E-B5FF-5687B461816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451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61E9D-6580-C06B-AA45-84B64B249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35FCC-1698-1E2A-7BCC-F183E3969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F00F2-03AB-4C5E-4C3F-FCC3320B6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5067-49B6-4128-AFEA-4D039FE6824C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28DA44-7961-20C3-355B-D5A17C9C9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A6ED55-F4C9-D760-39A9-B8BBC64D1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2DC9-5017-4A0E-B5FF-5687B461816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5397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87C4-28FD-A692-99AF-F05C7EFB9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1E7A29-3275-B351-5B90-F7741E05E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A4D68-5047-7E3B-24AD-5D810E072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5067-49B6-4128-AFEA-4D039FE6824C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81A11A-BA82-86A1-A30A-84698FAD7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0DF73-020A-B8E7-B4E0-41BF3AAE3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2DC9-5017-4A0E-B5FF-5687B461816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6158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46E39-7A64-240A-0CA8-094CA0D8E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603FB-3714-0613-1E2D-7F389FB02C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A94FCA-94BA-00AD-739E-F8724DBEC0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104441-9D14-0D56-FFA6-7EFC5FD69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5067-49B6-4128-AFEA-4D039FE6824C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C4BCBA-C2E0-33E9-56C4-D1A97236D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C6F0A4-6393-19EA-228C-D8C606F91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2DC9-5017-4A0E-B5FF-5687B461816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1662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A6B93-E933-9492-5433-E8222ED1B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4AE8E5-087B-FA1C-1DBA-917383104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EFBCFC-0145-4048-3BD6-CF81D17D59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BE0F4-EF96-A35B-540F-DB453AFFE5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1FC27E-82FF-5925-ED56-18A72CA601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7395CC-E686-5E31-FDE0-D12B5E8B0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5067-49B6-4128-AFEA-4D039FE6824C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2887FA-7CA3-C12D-A2BC-0619C9F77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60EB96-F778-24C2-4623-8136BA263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2DC9-5017-4A0E-B5FF-5687B461816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86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1942-461D-EFF9-9110-B935DE8B5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09BE78-13F6-CD74-B6F9-6A5899E7F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5067-49B6-4128-AFEA-4D039FE6824C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98597B-809A-9188-C084-53DEB5256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E611CB-0335-4CB6-1F8C-22B91229C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2DC9-5017-4A0E-B5FF-5687B461816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8789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DEA85E-7238-CF20-E13F-CE6A355BB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5067-49B6-4128-AFEA-4D039FE6824C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D399BE-FD18-7C1B-FF79-C33EA8455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7F38CB-80A2-FDAB-230A-A4D4AA392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2DC9-5017-4A0E-B5FF-5687B461816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5138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C8B32-4569-000E-D0A1-FD1525842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230CF-53CD-39D3-8F31-C7D8438D3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A104A-E6AD-C831-F3C1-54F76F76D3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AE46B6-BAA9-414C-8DFB-23017831E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5067-49B6-4128-AFEA-4D039FE6824C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4105E-DBB9-F5CF-1AAF-99854DCB8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ABC39-2A8A-B8A1-3502-97B345A6E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2DC9-5017-4A0E-B5FF-5687B461816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8837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EE600-8A6D-04A0-E356-6C236CC8C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53C416-5C82-E3B4-F54A-08F95314F0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EF0584-FB45-EF5F-40FE-3847AAA7D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19DF7A-7A3F-24D8-1E17-5B7446DA1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5067-49B6-4128-AFEA-4D039FE6824C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42092A-41AB-40DC-CD83-D3D7A4D8E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1C149B-0D19-4BD3-5224-16C51485A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2DC9-5017-4A0E-B5FF-5687B461816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2343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82EDE0-B29E-150C-E2FC-766179F0D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C1972C-A3B3-2548-717E-A2E2AEEBA7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4CA77-96A1-E5B2-5A10-4E9BD4930D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5067-49B6-4128-AFEA-4D039FE6824C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777A8-F601-AE9E-618C-525C42F9FF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7506F-F551-1C68-DD81-B150457D67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12DC9-5017-4A0E-B5FF-5687B461816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2623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381BB45-2EE3-E9CE-3731-858971C6AD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038" y="731519"/>
            <a:ext cx="9721516" cy="553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199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9F50D94-5066-F36E-7961-53BBEF20B8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032" y="519764"/>
            <a:ext cx="10125776" cy="5659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430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Pallabi Roy</dc:creator>
  <cp:lastModifiedBy>Pallabi Roy</cp:lastModifiedBy>
  <cp:revision>1</cp:revision>
  <dcterms:created xsi:type="dcterms:W3CDTF">2022-05-30T07:38:52Z</dcterms:created>
  <dcterms:modified xsi:type="dcterms:W3CDTF">2022-05-30T07:39:55Z</dcterms:modified>
</cp:coreProperties>
</file>