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07EF-B011-A474-5A2B-3E1627DC8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0EC0D-3D16-1004-88C6-AE3DEDD4C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4BDD5-2EA6-DA08-BAC2-17DE95A5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ADF31-EBE5-D6ED-4A0B-5B959D46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2452-7A7B-C328-2784-330A01E9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29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94BD-EC19-7491-8D5C-EAD8B067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370C4-251C-D856-CF69-0AEAB078C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F9E61-7F02-2359-6E19-6C1A2835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87AF1-F283-269A-A22D-E69C0B47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393C-BD76-17D9-873D-A53FC618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01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584BE0-5A9F-924C-0386-5897465B6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A13D9-2D66-25C1-AF26-87B990BD5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D58CA-1C3F-9D49-BC58-452C14F1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1CAC2-E4F8-41F7-FE49-E9D4B9F0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6E950-E937-8143-E71D-5341CEF4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6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B28E-EA7F-253E-7997-D8D310B9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5C43-2F63-7DC3-2798-5067BD638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AD887-D46A-6486-FF08-B883EB21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6DE8-F467-B205-6332-9D54B9D5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A2BA1-A958-C237-E559-FDD79140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4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2933-AFB5-E2F5-E3E6-4C12A3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0B479-C8C6-31AF-AB61-BAD613CF1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430C-6D7E-1619-5DF8-F83A13AB3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F16C6-04B9-DF6A-A946-3AFA0539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E6793-DDDA-2A8B-BE54-C0DB7059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219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6918B-1B13-57B4-0E42-D4EDE0DC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B4355-AF22-9A83-DF4C-CD337A86D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87103-B4FA-A873-7CC1-604AE7220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EFD43-EF2F-12F1-C518-98F6C596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49F3F-6E11-A5AB-95F5-7616E7A1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70DA5-D43A-64DC-E4AA-594C2CE3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610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A2AD-0E8D-A1DB-799B-DFA3A2373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AF515-B612-BD13-F7D1-A0A049966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1D8CA-AA5A-0645-FEEA-86948E6A0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880CD9-4100-666C-DA1F-A385D574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027C3-3020-9DE0-2073-B363BF8C9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FE08BA-D19D-9B4D-BF91-AA5C49D4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B8162-59E0-A4E8-69FD-6BA59227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832CE-C95D-E505-CF17-C2BA6C2F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73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5F7B-9A5C-4FE5-9D21-0CA53FE3A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8C519-C7EE-7C04-A1EB-8EDA74B83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BD470-AC2C-F6CD-381D-F7D64D74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DAE86-9186-D6DB-F396-6BF9C464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76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ED8A8-4B2B-55FE-7D8D-36D0927A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36920-DBD3-80A9-06EC-57CD6929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A7D0D-6144-9BD9-180B-252775E7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65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C2D3-6749-86E9-40B9-D4B5E5310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4184-DA2F-8564-9368-4707E512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39F44-0AD8-AA84-2182-B936254F9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D38B4-7418-A072-3868-4DF79E0F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5762-23C9-08C1-421C-D9AB5AAA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E139D-9F21-4656-5564-791253AE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5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7AA4-54BC-0F39-E72B-736A7CA30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24A2E-5A80-F08F-F205-615BE4079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726B0-6894-36AC-698A-42D678014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F51AF-F73F-4D36-0021-4BE1C689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DBDD7-090C-FAD7-5D6D-FD56E342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DDA21-69F9-4206-BDDF-A8F007ED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78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4182F-5F16-F745-CC36-CCCA58F0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088DB-216D-C041-AF6B-508C05ED2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8322-D0C8-B1B3-789A-B3050044B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DCDF3-D1E8-48CE-85BD-01F9B44E528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272F9-1F4D-A9F3-7BBC-5F9693364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5223-F963-77AB-3AE9-7DBB05386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80D2-D32A-45F2-8BC4-8ACE98354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45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6B3B3A-4624-7D7D-936D-6DE86FFEF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29" y="693019"/>
            <a:ext cx="10068026" cy="542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6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EB1AA9-7834-5022-1530-4295D6A58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33" y="837398"/>
            <a:ext cx="9596387" cy="52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9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2022-05-30T07:35:58Z</dcterms:created>
  <dcterms:modified xsi:type="dcterms:W3CDTF">2022-05-30T07:37:01Z</dcterms:modified>
</cp:coreProperties>
</file>