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57FD-866C-13DE-E466-28FE03C87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5D4E8-23FD-AB78-EF0F-39BAC634E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7EE41-D357-2C4F-B7B6-BB20AB3A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87DBA-ADBD-B8D7-34B5-6FE84B1D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F7088-4CD1-DC29-2B9E-593107BC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979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00BD-FB9E-7DF3-F2A5-98A0B1468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9EA2E-E11A-B7C1-996A-EABE20435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1A764-8972-291B-2FD6-9C3499B0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B18BC-FF83-2100-CF26-76FB6C70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CED64-9C69-D360-5741-640876ED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966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72C340-D540-E01B-0DE6-B8F86F3CB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9101D-E8A5-5E53-33D2-CFA5C78B6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E4C3C-9FA5-A4F4-C485-DC154614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F10C4-6728-A1DF-E7CF-03FD1BF4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E6BC6-C6E5-527A-0824-526D5E98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647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6A6A-CDE1-473F-22AB-C9D17098C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C5F8C-9C92-AF3E-261F-87B3DD667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9967-35FE-60C1-D2D5-04F4884A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9B67-3C30-CD18-19DA-9DFBEBC8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D0D4A-994C-8B18-6741-9F28FDC9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10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3E6F1-ECCC-EF09-2882-E222298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F3528-07C0-061F-B020-D6EC44201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C871F-311A-59F1-1D2E-03FA842E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07BF0-FAB0-15C0-F9D6-D3D6C57D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00A4-25B5-1CC0-7002-1DBE76C0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3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E42E-2A8F-5F19-E46C-331934D6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C80B-7C88-D8C4-6514-7FC595D31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EBE43-B005-041E-4A56-84E0F3180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6ED72-6029-DF9C-34DC-2576755F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70E13-0BEE-BBFB-E6CC-FFB19905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4BBFD-8049-4ABB-5CDF-67E3AF71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029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149E7-8E79-DC09-17FD-3D7D25BC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A15B6-E03F-EDDE-E6BD-B1DC7C022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772A4-5B4D-FCC5-7ABE-DF2540CE8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46776-2940-E72E-4FDB-7959C70C4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28656-0395-E7CB-1825-CE41B605C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441D35-6BFD-6D8B-C4A4-0E020AA9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8838F-541F-0B7B-45C4-13DCDA2A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46D1FA-75BC-576D-64A8-D5887438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23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3E3C5-5264-B26B-40A1-2AF39E57F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E4F1C-B4D1-F820-61C4-6B19EEE2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58A7D-BE74-5EA4-198E-A51E52AF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0A57A-2D91-4A2E-12F3-7CA825CF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0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F6501-CA70-A8A0-DF14-C57A1F61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4AECC-9D51-BB4F-6600-FAA239E1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E963E-EDB1-15D9-3570-2A28FF2BF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58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AA01-9721-37E0-779D-CFF57338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928E5-180B-A0E7-7EE4-ACD8044D8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15FBD-B91E-0B28-4E67-C1DE80010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0839B-B83E-2C03-7C62-0427F934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A0F4B-48FE-23A7-63EC-16F69C810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A0986-5C67-4508-C542-7B3722FF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742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7FF6-4F40-F191-FE65-5860425A4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8A877D-DB90-D274-1054-48823BE37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6CBDA2-9C84-E2F0-6693-00575165F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9284C-E2C3-CAAB-A010-BE66A6E1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A5BEA-7B2B-0CAB-A685-E9E1B65C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7215D-4902-2E55-E0DA-9A196B05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83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C6DF5-9355-031E-1675-4E77C03D6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C3451-7C0F-10E6-061F-F27E3FB93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3A315-E30C-D525-6364-9725191D2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911D-D135-4E3C-B770-0185B81CE672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E177E-EA19-1736-A9FB-89B886C44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F80A2-3081-ADFA-3717-7E1CEC805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33D8-AA20-4953-9115-5AA4ADBD9A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97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61E162-5C1C-6E41-31CA-C8D86EF35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911" y="413886"/>
            <a:ext cx="9808143" cy="605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8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AD7524-4D85-D132-FC74-39A93A217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53" y="471638"/>
            <a:ext cx="10520412" cy="590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8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2022-05-30T07:37:26Z</dcterms:created>
  <dcterms:modified xsi:type="dcterms:W3CDTF">2022-05-30T07:38:40Z</dcterms:modified>
</cp:coreProperties>
</file>