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8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6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pening Slide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MediaAnt\Desktop\TopBanner_Laptop2.jpg" id="12" name="Google Shape;12;p2"/>
          <p:cNvPicPr preferRelativeResize="0"/>
          <p:nvPr/>
        </p:nvPicPr>
        <p:blipFill rotWithShape="1">
          <a:blip r:embed="rId2">
            <a:alphaModFix/>
          </a:blip>
          <a:srcRect b="276" l="0" r="25210" t="-276"/>
          <a:stretch/>
        </p:blipFill>
        <p:spPr>
          <a:xfrm>
            <a:off x="-18256" y="-46856"/>
            <a:ext cx="9252520" cy="695111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/>
        </p:nvSpPr>
        <p:spPr>
          <a:xfrm>
            <a:off x="1555576" y="4961173"/>
            <a:ext cx="6400800" cy="9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rPr>
              <a:t>MEDIA BUYING MADE EASY</a:t>
            </a:r>
            <a:endParaRPr b="1" i="0" sz="4000" u="none" cap="none" strike="noStrike">
              <a:solidFill>
                <a:srgbClr val="BFBF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MediaAnt\Desktop\TMA logos\themediant-logo-white.png" id="14" name="Google Shape;1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99792" y="1210595"/>
            <a:ext cx="3816424" cy="251080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/>
          <p:nvPr/>
        </p:nvSpPr>
        <p:spPr>
          <a:xfrm>
            <a:off x="1524000" y="4081461"/>
            <a:ext cx="6400800" cy="9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IN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www.TheMediaAnt.com</a:t>
            </a:r>
            <a:endParaRPr b="1" i="0" sz="3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dividualHoardings">
  <p:cSld name="IndividualHoarding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idx="1" type="body"/>
          </p:nvPr>
        </p:nvSpPr>
        <p:spPr>
          <a:xfrm>
            <a:off x="457200" y="48721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C:\Users\MediaAnt\Desktop\themediant-logo.png" id="18" name="Google Shape;18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44408" y="6220151"/>
            <a:ext cx="792088" cy="52121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 txBox="1"/>
          <p:nvPr>
            <p:ph idx="2" type="body"/>
          </p:nvPr>
        </p:nvSpPr>
        <p:spPr>
          <a:xfrm>
            <a:off x="468313" y="5157788"/>
            <a:ext cx="8280400" cy="935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ast Slide">
  <p:cSld name="Last Slid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MediaAnt\Desktop\TopBanner_Laptop2.jpg" id="21" name="Google Shape;21;p4"/>
          <p:cNvPicPr preferRelativeResize="0"/>
          <p:nvPr/>
        </p:nvPicPr>
        <p:blipFill rotWithShape="1">
          <a:blip r:embed="rId2">
            <a:alphaModFix/>
          </a:blip>
          <a:srcRect b="276" l="0" r="25210" t="-276"/>
          <a:stretch/>
        </p:blipFill>
        <p:spPr>
          <a:xfrm>
            <a:off x="-18256" y="-46856"/>
            <a:ext cx="9252520" cy="695111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MediaAnt\Desktop\Picture1.png" id="22" name="Google Shape;22;p4"/>
          <p:cNvPicPr preferRelativeResize="0"/>
          <p:nvPr/>
        </p:nvPicPr>
        <p:blipFill rotWithShape="1">
          <a:blip r:embed="rId3">
            <a:alphaModFix/>
          </a:blip>
          <a:srcRect b="20488" l="12417" r="12706" t="16526"/>
          <a:stretch/>
        </p:blipFill>
        <p:spPr>
          <a:xfrm>
            <a:off x="1062318" y="1129554"/>
            <a:ext cx="6992470" cy="111610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/>
          <p:nvPr/>
        </p:nvSpPr>
        <p:spPr>
          <a:xfrm>
            <a:off x="3446147" y="6127823"/>
            <a:ext cx="225170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www.TheMediaAnt.com</a:t>
            </a:r>
            <a:endParaRPr/>
          </a:p>
        </p:txBody>
      </p:sp>
      <p:pic>
        <p:nvPicPr>
          <p:cNvPr descr="C:\Users\MediaAnt\Desktop\TMA logos\themediant-logo-white.png" id="24" name="Google Shape;2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60690" y="4797152"/>
            <a:ext cx="2022620" cy="133067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MediaAnt\Desktop\Picture2.png" id="25" name="Google Shape;2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71600" y="2552055"/>
            <a:ext cx="6400800" cy="159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Heading">
  <p:cSld name="Custom Heading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MediaAnt\Desktop\TopBanner_Laptop2.jpg" id="27" name="Google Shape;27;p5"/>
          <p:cNvPicPr preferRelativeResize="0"/>
          <p:nvPr/>
        </p:nvPicPr>
        <p:blipFill rotWithShape="1">
          <a:blip r:embed="rId2">
            <a:alphaModFix/>
          </a:blip>
          <a:srcRect b="42802" l="0" r="0" t="37698"/>
          <a:stretch/>
        </p:blipFill>
        <p:spPr>
          <a:xfrm>
            <a:off x="-356" y="-23353"/>
            <a:ext cx="9144356" cy="125625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title"/>
          </p:nvPr>
        </p:nvSpPr>
        <p:spPr>
          <a:xfrm>
            <a:off x="457200" y="188640"/>
            <a:ext cx="8229600" cy="7780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b="1"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C:\Users\MediaAnt\Desktop\themediant-logo.png" id="29" name="Google Shape;2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44408" y="6220151"/>
            <a:ext cx="792088" cy="52121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lan Descriptor">
  <p:cSld name="Plan Descripto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MediaAnt\Desktop\TopBanner_Laptop2.jpg" id="32" name="Google Shape;32;p6"/>
          <p:cNvPicPr preferRelativeResize="0"/>
          <p:nvPr/>
        </p:nvPicPr>
        <p:blipFill rotWithShape="1">
          <a:blip r:embed="rId2">
            <a:alphaModFix/>
          </a:blip>
          <a:srcRect b="42802" l="0" r="0" t="37698"/>
          <a:stretch/>
        </p:blipFill>
        <p:spPr>
          <a:xfrm>
            <a:off x="-356" y="-23353"/>
            <a:ext cx="9144356" cy="12562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MediaAnt\Desktop\Picture3.png" id="33" name="Google Shape;33;p6"/>
          <p:cNvPicPr preferRelativeResize="0"/>
          <p:nvPr/>
        </p:nvPicPr>
        <p:blipFill rotWithShape="1">
          <a:blip r:embed="rId3">
            <a:alphaModFix/>
          </a:blip>
          <a:srcRect b="24463" l="25132" r="25450" t="21462"/>
          <a:stretch/>
        </p:blipFill>
        <p:spPr>
          <a:xfrm>
            <a:off x="2474259" y="260648"/>
            <a:ext cx="4168588" cy="7126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MediaAnt\Desktop\themediant-logo.png" id="34" name="Google Shape;34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44408" y="6220151"/>
            <a:ext cx="792088" cy="521217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her Info">
  <p:cSld name="Other Info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MediaAnt\Desktop\TopBanner_Laptop2.jpg" id="37" name="Google Shape;37;p7"/>
          <p:cNvPicPr preferRelativeResize="0"/>
          <p:nvPr/>
        </p:nvPicPr>
        <p:blipFill rotWithShape="1">
          <a:blip r:embed="rId2">
            <a:alphaModFix/>
          </a:blip>
          <a:srcRect b="42802" l="0" r="0" t="37698"/>
          <a:stretch/>
        </p:blipFill>
        <p:spPr>
          <a:xfrm>
            <a:off x="-356" y="-23353"/>
            <a:ext cx="9144356" cy="1256252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C:\Users\MediaAnt\Desktop\Picture4.png" id="39" name="Google Shape;39;p7"/>
          <p:cNvPicPr preferRelativeResize="0"/>
          <p:nvPr/>
        </p:nvPicPr>
        <p:blipFill rotWithShape="1">
          <a:blip r:embed="rId3">
            <a:alphaModFix/>
          </a:blip>
          <a:srcRect b="29593" l="0" r="0" t="17073"/>
          <a:stretch/>
        </p:blipFill>
        <p:spPr>
          <a:xfrm>
            <a:off x="457022" y="260648"/>
            <a:ext cx="82296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MediaAnt\Desktop\themediant-logo.png" id="40" name="Google Shape;4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44408" y="6220151"/>
            <a:ext cx="792088" cy="5212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dividualHoardingsRate">
  <p:cSld name="IndividualHoardingsRate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980728"/>
            <a:ext cx="8229600" cy="44644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C:\Users\MediaAnt\Desktop\themediant-logo.png"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44408" y="6220151"/>
            <a:ext cx="792088" cy="521217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idx="2" type="body"/>
          </p:nvPr>
        </p:nvSpPr>
        <p:spPr>
          <a:xfrm>
            <a:off x="468313" y="5661248"/>
            <a:ext cx="7632079" cy="8630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8"/>
          <p:cNvSpPr/>
          <p:nvPr/>
        </p:nvSpPr>
        <p:spPr>
          <a:xfrm>
            <a:off x="5652120" y="260648"/>
            <a:ext cx="3024336" cy="504056"/>
          </a:xfrm>
          <a:prstGeom prst="rect">
            <a:avLst/>
          </a:prstGeom>
          <a:solidFill>
            <a:srgbClr val="DF212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8"/>
          <p:cNvSpPr txBox="1"/>
          <p:nvPr>
            <p:ph idx="3" type="body"/>
          </p:nvPr>
        </p:nvSpPr>
        <p:spPr>
          <a:xfrm>
            <a:off x="5651823" y="259879"/>
            <a:ext cx="3024633" cy="5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>
                <a:solidFill>
                  <a:schemeClr val="lt1"/>
                </a:solidFill>
              </a:defRPr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b="1" i="0" sz="4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9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8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7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5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0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1970" y="487363"/>
            <a:ext cx="7520059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1970" y="487363"/>
            <a:ext cx="7520059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67287" y="487363"/>
            <a:ext cx="5609426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457200" y="48721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Swift Dzire</a:t>
            </a:r>
            <a:endParaRPr b="1"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1569" y="487363"/>
            <a:ext cx="7820862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2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9673" y="487363"/>
            <a:ext cx="7784654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457200" y="48721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Etios</a:t>
            </a:r>
            <a:endParaRPr b="1"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908" y="487363"/>
            <a:ext cx="7548184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908" y="487363"/>
            <a:ext cx="7548184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457200" y="48721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Xcent</a:t>
            </a:r>
            <a:endParaRPr b="1"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457200" y="487213"/>
            <a:ext cx="8229600" cy="4958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Indica</a:t>
            </a:r>
            <a:endParaRPr b="1"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1525" y="895350"/>
            <a:ext cx="7286625" cy="506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000" y="1574800"/>
            <a:ext cx="6858000" cy="314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38250" y="1527175"/>
            <a:ext cx="6667500" cy="323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457200" y="487213"/>
            <a:ext cx="8229600" cy="53180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WagonR</a:t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54692" y="487363"/>
            <a:ext cx="6034616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1230" y="487363"/>
            <a:ext cx="7241539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67287" y="487363"/>
            <a:ext cx="5609426" cy="4525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457200" y="48721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IN"/>
              <a:t>Ritz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